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9144000" cx="6858000"/>
  <p:notesSz cx="6858000" cy="9144000"/>
  <p:embeddedFontLst>
    <p:embeddedFont>
      <p:font typeface="Quicksand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747775"/>
          </p15:clr>
        </p15:guide>
        <p15:guide id="2" pos="21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BA6398-29D0-4B28-9A97-F82361028DF6}">
  <a:tblStyle styleId="{EBBA6398-29D0-4B28-9A97-F82361028D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Quicksan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Quicks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34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34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323689"/>
            <a:ext cx="6390600" cy="3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038444"/>
            <a:ext cx="63906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1966444"/>
            <a:ext cx="6390600" cy="34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5603956"/>
            <a:ext cx="63906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3823733"/>
            <a:ext cx="63906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791156"/>
            <a:ext cx="6390600" cy="1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048844"/>
            <a:ext cx="63906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791156"/>
            <a:ext cx="6390600" cy="1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791156"/>
            <a:ext cx="6390600" cy="1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987733"/>
            <a:ext cx="2106000" cy="134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00267"/>
            <a:ext cx="4775700" cy="72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287244"/>
            <a:ext cx="2877900" cy="6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7521022"/>
            <a:ext cx="4499100" cy="10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791156"/>
            <a:ext cx="63906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048844"/>
            <a:ext cx="6390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03375" y="301450"/>
            <a:ext cx="55266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Pancake Recipe</a:t>
            </a:r>
            <a:endParaRPr sz="3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aphicFrame>
        <p:nvGraphicFramePr>
          <p:cNvPr id="55" name="Google Shape;55;p13"/>
          <p:cNvGraphicFramePr/>
          <p:nvPr/>
        </p:nvGraphicFramePr>
        <p:xfrm>
          <a:off x="703375" y="125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{EBBA6398-29D0-4B28-9A97-F82361028DF6}</a:tableStyleId>
              </a:tblPr>
              <a:tblGrid>
                <a:gridCol w="861350"/>
                <a:gridCol w="2041525"/>
                <a:gridCol w="928575"/>
                <a:gridCol w="1812850"/>
              </a:tblGrid>
              <a:tr h="1473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 cup of flour </a:t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1 egg</a:t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81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 cup of milk</a:t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Knob of butter</a:t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300" y="1395170"/>
            <a:ext cx="1727700" cy="11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1288" y="2926087"/>
            <a:ext cx="1535725" cy="11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1650" y="1527350"/>
            <a:ext cx="717426" cy="71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7375" y="3023625"/>
            <a:ext cx="1345973" cy="9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723475" y="4561950"/>
            <a:ext cx="5644200" cy="4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AutoNum type="arabicPeriod"/>
            </a:pPr>
            <a:r>
              <a:rPr lang="en-GB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Add the flour into a bowl</a:t>
            </a:r>
            <a:endParaRPr sz="3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AutoNum type="arabicPeriod"/>
            </a:pPr>
            <a:r>
              <a:rPr lang="en-GB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Pour in the milk and an egg</a:t>
            </a:r>
            <a:endParaRPr sz="3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AutoNum type="arabicPeriod"/>
            </a:pPr>
            <a:r>
              <a:rPr lang="en-GB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Heat the oil or butter in a frying pan</a:t>
            </a:r>
            <a:endParaRPr sz="3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AutoNum type="arabicPeriod"/>
            </a:pPr>
            <a:r>
              <a:rPr lang="en-GB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Pour in the batter</a:t>
            </a:r>
            <a:endParaRPr sz="3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AutoNum type="arabicPeriod"/>
            </a:pPr>
            <a:r>
              <a:rPr lang="en-GB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Fry on 1 side</a:t>
            </a:r>
            <a:endParaRPr sz="3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AutoNum type="arabicPeriod"/>
            </a:pPr>
            <a:r>
              <a:rPr lang="en-GB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Fry on other side</a:t>
            </a:r>
            <a:endParaRPr sz="3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AutoNum type="arabicPeriod"/>
            </a:pPr>
            <a:r>
              <a:rPr lang="en-GB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Serve with sugar and lemon</a:t>
            </a:r>
            <a:endParaRPr sz="3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